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Merriweather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Merriweather-bold.fntdata"/><Relationship Id="rId23" Type="http://schemas.openxmlformats.org/officeDocument/2006/relationships/font" Target="fonts/Merriweather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erriweather-boldItalic.fntdata"/><Relationship Id="rId25" Type="http://schemas.openxmlformats.org/officeDocument/2006/relationships/font" Target="fonts/Merriweather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3ad5731a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3ad5731a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3ad5731a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3ad5731a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3ad5731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3ad5731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01c0265db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01c0265db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01c0265db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01c0265db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01c0265db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01c0265db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3ab8b0f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3ab8b0f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01c0265db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01c0265db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ab450b1f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ab450b1f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3ab8b0fb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3ab8b0fb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3ad57319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3ad57319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3ad5731a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3ad5731a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1744078" y="662308"/>
            <a:ext cx="5361300" cy="14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Handwriting Recognition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Machine Learning based recognition</a:t>
            </a:r>
            <a:endParaRPr sz="1200"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1830050" y="25717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Arjun Chandrasekaran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300" y="98825"/>
            <a:ext cx="4303391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4175500" cy="4695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 Faced</a:t>
            </a:r>
            <a:endParaRPr/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Pre Processing Image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Edge Detection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Bounding Box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Character Recognition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Python3.7 Tensorflow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PyQt - Python Graphic Designer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Trello</a:t>
            </a:r>
            <a:endParaRPr/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4572000" y="179475"/>
            <a:ext cx="4166400" cy="4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https://trello.com/b/pjc8djxl/senior-project-2</a:t>
            </a:r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6275" y="1781075"/>
            <a:ext cx="4508574" cy="18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2947925" y="1360600"/>
            <a:ext cx="3706500" cy="250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QA</a:t>
            </a:r>
            <a:endParaRPr b="1" sz="4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aim of this project is to gain the ability to convert handwritten text to </a:t>
            </a: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editable</a:t>
            </a: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digital format. 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neural networks, a machine can be trained to recognize characters of many variations and output the correct result.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9950" y="1806850"/>
            <a:ext cx="4527600" cy="2169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25" y="500925"/>
            <a:ext cx="37065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4644675" y="500925"/>
            <a:ext cx="4166400" cy="43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Preserving handwritten notes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Converting old books to digital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-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can use this recognition process as basis to expand on. 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-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Translations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-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 based image retrieval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13716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-"/>
            </a:pPr>
            <a:r>
              <a:rPr lang="e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Text-to-Speech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1700" y="3066675"/>
            <a:ext cx="1192350" cy="119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Functionality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505700"/>
            <a:ext cx="24090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Upload handwritten image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Save converted digital text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Advanced option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Sliders to optimize each stage of converting process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3175" y="1288925"/>
            <a:ext cx="3059545" cy="37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5595" y="1409388"/>
            <a:ext cx="2856480" cy="3473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Architecture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4400" y="3935200"/>
            <a:ext cx="1294225" cy="111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0775" y="98575"/>
            <a:ext cx="4120995" cy="363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Functionality</a:t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505700"/>
            <a:ext cx="86814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Denoise - Pepper-Salt removal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Median Filter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Gaussian Blue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Edge Detection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Canny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Gaussian Blur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Sobel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Non Maximum Suppression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Double Threshold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Edge tracking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Bounding Box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Contours</a:t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2225" y="1505700"/>
            <a:ext cx="892975" cy="89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2025" y="1505700"/>
            <a:ext cx="892975" cy="89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2025" y="3580200"/>
            <a:ext cx="3268251" cy="126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Stack</a:t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2225" y="95100"/>
            <a:ext cx="251326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DEMO</a:t>
            </a:r>
            <a:endParaRPr sz="3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25" y="325025"/>
            <a:ext cx="8839203" cy="4237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